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548BC-600C-4984-AC42-E64CAE3614AB}" v="6" dt="2021-11-13T22:13:4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79E548BC-600C-4984-AC42-E64CAE3614AB}"/>
    <pc:docChg chg="undo custSel addSld delSld modSld addMainMaster delMainMaster">
      <pc:chgData name="Jacintha Westerink" userId="8afea143-2072-4321-832c-d695a2a40b89" providerId="ADAL" clId="{79E548BC-600C-4984-AC42-E64CAE3614AB}" dt="2021-11-13T22:13:42.188" v="64" actId="14100"/>
      <pc:docMkLst>
        <pc:docMk/>
      </pc:docMkLst>
      <pc:sldChg chg="del">
        <pc:chgData name="Jacintha Westerink" userId="8afea143-2072-4321-832c-d695a2a40b89" providerId="ADAL" clId="{79E548BC-600C-4984-AC42-E64CAE3614AB}" dt="2021-11-13T22:12:43.773" v="0" actId="47"/>
        <pc:sldMkLst>
          <pc:docMk/>
          <pc:sldMk cId="978951586" sldId="256"/>
        </pc:sldMkLst>
      </pc:sldChg>
      <pc:sldChg chg="del">
        <pc:chgData name="Jacintha Westerink" userId="8afea143-2072-4321-832c-d695a2a40b89" providerId="ADAL" clId="{79E548BC-600C-4984-AC42-E64CAE3614AB}" dt="2021-11-13T22:12:44.537" v="3" actId="47"/>
        <pc:sldMkLst>
          <pc:docMk/>
          <pc:sldMk cId="3237770740" sldId="257"/>
        </pc:sldMkLst>
      </pc:sldChg>
      <pc:sldChg chg="del">
        <pc:chgData name="Jacintha Westerink" userId="8afea143-2072-4321-832c-d695a2a40b89" providerId="ADAL" clId="{79E548BC-600C-4984-AC42-E64CAE3614AB}" dt="2021-11-13T22:12:44.274" v="2" actId="47"/>
        <pc:sldMkLst>
          <pc:docMk/>
          <pc:sldMk cId="3001543716" sldId="258"/>
        </pc:sldMkLst>
      </pc:sldChg>
      <pc:sldChg chg="del">
        <pc:chgData name="Jacintha Westerink" userId="8afea143-2072-4321-832c-d695a2a40b89" providerId="ADAL" clId="{79E548BC-600C-4984-AC42-E64CAE3614AB}" dt="2021-11-13T22:12:44.036" v="1" actId="47"/>
        <pc:sldMkLst>
          <pc:docMk/>
          <pc:sldMk cId="1057696669" sldId="259"/>
        </pc:sldMkLst>
      </pc:sldChg>
      <pc:sldChg chg="del">
        <pc:chgData name="Jacintha Westerink" userId="8afea143-2072-4321-832c-d695a2a40b89" providerId="ADAL" clId="{79E548BC-600C-4984-AC42-E64CAE3614AB}" dt="2021-11-13T22:12:44.775" v="4" actId="47"/>
        <pc:sldMkLst>
          <pc:docMk/>
          <pc:sldMk cId="2659432785" sldId="260"/>
        </pc:sldMkLst>
      </pc:sldChg>
      <pc:sldChg chg="del">
        <pc:chgData name="Jacintha Westerink" userId="8afea143-2072-4321-832c-d695a2a40b89" providerId="ADAL" clId="{79E548BC-600C-4984-AC42-E64CAE3614AB}" dt="2021-11-13T22:12:45.023" v="5" actId="47"/>
        <pc:sldMkLst>
          <pc:docMk/>
          <pc:sldMk cId="3718196775" sldId="261"/>
        </pc:sldMkLst>
      </pc:sldChg>
      <pc:sldChg chg="del">
        <pc:chgData name="Jacintha Westerink" userId="8afea143-2072-4321-832c-d695a2a40b89" providerId="ADAL" clId="{79E548BC-600C-4984-AC42-E64CAE3614AB}" dt="2021-11-13T22:12:45.276" v="6" actId="47"/>
        <pc:sldMkLst>
          <pc:docMk/>
          <pc:sldMk cId="2751638120" sldId="262"/>
        </pc:sldMkLst>
      </pc:sldChg>
      <pc:sldChg chg="del">
        <pc:chgData name="Jacintha Westerink" userId="8afea143-2072-4321-832c-d695a2a40b89" providerId="ADAL" clId="{79E548BC-600C-4984-AC42-E64CAE3614AB}" dt="2021-11-13T22:12:45.507" v="7" actId="47"/>
        <pc:sldMkLst>
          <pc:docMk/>
          <pc:sldMk cId="3024771693" sldId="263"/>
        </pc:sldMkLst>
      </pc:sldChg>
      <pc:sldChg chg="del">
        <pc:chgData name="Jacintha Westerink" userId="8afea143-2072-4321-832c-d695a2a40b89" providerId="ADAL" clId="{79E548BC-600C-4984-AC42-E64CAE3614AB}" dt="2021-11-13T22:12:45.993" v="9" actId="47"/>
        <pc:sldMkLst>
          <pc:docMk/>
          <pc:sldMk cId="28683412" sldId="264"/>
        </pc:sldMkLst>
      </pc:sldChg>
      <pc:sldChg chg="del">
        <pc:chgData name="Jacintha Westerink" userId="8afea143-2072-4321-832c-d695a2a40b89" providerId="ADAL" clId="{79E548BC-600C-4984-AC42-E64CAE3614AB}" dt="2021-11-13T22:12:46.272" v="10" actId="47"/>
        <pc:sldMkLst>
          <pc:docMk/>
          <pc:sldMk cId="961270085" sldId="265"/>
        </pc:sldMkLst>
      </pc:sldChg>
      <pc:sldChg chg="del">
        <pc:chgData name="Jacintha Westerink" userId="8afea143-2072-4321-832c-d695a2a40b89" providerId="ADAL" clId="{79E548BC-600C-4984-AC42-E64CAE3614AB}" dt="2021-11-13T22:12:46.536" v="11" actId="47"/>
        <pc:sldMkLst>
          <pc:docMk/>
          <pc:sldMk cId="535723181" sldId="266"/>
        </pc:sldMkLst>
      </pc:sldChg>
      <pc:sldChg chg="del">
        <pc:chgData name="Jacintha Westerink" userId="8afea143-2072-4321-832c-d695a2a40b89" providerId="ADAL" clId="{79E548BC-600C-4984-AC42-E64CAE3614AB}" dt="2021-11-13T22:12:47.274" v="12" actId="47"/>
        <pc:sldMkLst>
          <pc:docMk/>
          <pc:sldMk cId="1783990274" sldId="267"/>
        </pc:sldMkLst>
      </pc:sldChg>
      <pc:sldChg chg="del">
        <pc:chgData name="Jacintha Westerink" userId="8afea143-2072-4321-832c-d695a2a40b89" providerId="ADAL" clId="{79E548BC-600C-4984-AC42-E64CAE3614AB}" dt="2021-11-13T22:12:45.770" v="8" actId="47"/>
        <pc:sldMkLst>
          <pc:docMk/>
          <pc:sldMk cId="152821631" sldId="268"/>
        </pc:sldMkLst>
      </pc:sldChg>
      <pc:sldChg chg="del">
        <pc:chgData name="Jacintha Westerink" userId="8afea143-2072-4321-832c-d695a2a40b89" providerId="ADAL" clId="{79E548BC-600C-4984-AC42-E64CAE3614AB}" dt="2021-11-13T22:12:47.491" v="13" actId="47"/>
        <pc:sldMkLst>
          <pc:docMk/>
          <pc:sldMk cId="919128084" sldId="269"/>
        </pc:sldMkLst>
      </pc:sldChg>
      <pc:sldChg chg="del">
        <pc:chgData name="Jacintha Westerink" userId="8afea143-2072-4321-832c-d695a2a40b89" providerId="ADAL" clId="{79E548BC-600C-4984-AC42-E64CAE3614AB}" dt="2021-11-13T22:12:47.729" v="14" actId="47"/>
        <pc:sldMkLst>
          <pc:docMk/>
          <pc:sldMk cId="1979092535" sldId="270"/>
        </pc:sldMkLst>
      </pc:sldChg>
      <pc:sldChg chg="del">
        <pc:chgData name="Jacintha Westerink" userId="8afea143-2072-4321-832c-d695a2a40b89" providerId="ADAL" clId="{79E548BC-600C-4984-AC42-E64CAE3614AB}" dt="2021-11-13T22:12:47.945" v="15" actId="47"/>
        <pc:sldMkLst>
          <pc:docMk/>
          <pc:sldMk cId="3659488057" sldId="271"/>
        </pc:sldMkLst>
      </pc:sldChg>
      <pc:sldChg chg="del">
        <pc:chgData name="Jacintha Westerink" userId="8afea143-2072-4321-832c-d695a2a40b89" providerId="ADAL" clId="{79E548BC-600C-4984-AC42-E64CAE3614AB}" dt="2021-11-13T22:12:48.916" v="16" actId="47"/>
        <pc:sldMkLst>
          <pc:docMk/>
          <pc:sldMk cId="2138597506" sldId="272"/>
        </pc:sldMkLst>
      </pc:sldChg>
      <pc:sldChg chg="del">
        <pc:chgData name="Jacintha Westerink" userId="8afea143-2072-4321-832c-d695a2a40b89" providerId="ADAL" clId="{79E548BC-600C-4984-AC42-E64CAE3614AB}" dt="2021-11-13T22:12:49.179" v="17" actId="47"/>
        <pc:sldMkLst>
          <pc:docMk/>
          <pc:sldMk cId="3298311476" sldId="273"/>
        </pc:sldMkLst>
      </pc:sldChg>
      <pc:sldChg chg="del">
        <pc:chgData name="Jacintha Westerink" userId="8afea143-2072-4321-832c-d695a2a40b89" providerId="ADAL" clId="{79E548BC-600C-4984-AC42-E64CAE3614AB}" dt="2021-11-13T22:12:49.421" v="18" actId="47"/>
        <pc:sldMkLst>
          <pc:docMk/>
          <pc:sldMk cId="3766652787" sldId="274"/>
        </pc:sldMkLst>
      </pc:sldChg>
      <pc:sldChg chg="del">
        <pc:chgData name="Jacintha Westerink" userId="8afea143-2072-4321-832c-d695a2a40b89" providerId="ADAL" clId="{79E548BC-600C-4984-AC42-E64CAE3614AB}" dt="2021-11-13T22:12:49.673" v="19" actId="47"/>
        <pc:sldMkLst>
          <pc:docMk/>
          <pc:sldMk cId="41093076" sldId="275"/>
        </pc:sldMkLst>
      </pc:sldChg>
      <pc:sldChg chg="del">
        <pc:chgData name="Jacintha Westerink" userId="8afea143-2072-4321-832c-d695a2a40b89" providerId="ADAL" clId="{79E548BC-600C-4984-AC42-E64CAE3614AB}" dt="2021-11-13T22:12:51.092" v="20" actId="47"/>
        <pc:sldMkLst>
          <pc:docMk/>
          <pc:sldMk cId="1966726905" sldId="276"/>
        </pc:sldMkLst>
      </pc:sldChg>
      <pc:sldChg chg="del">
        <pc:chgData name="Jacintha Westerink" userId="8afea143-2072-4321-832c-d695a2a40b89" providerId="ADAL" clId="{79E548BC-600C-4984-AC42-E64CAE3614AB}" dt="2021-11-13T22:12:51.314" v="21" actId="47"/>
        <pc:sldMkLst>
          <pc:docMk/>
          <pc:sldMk cId="2038458044" sldId="277"/>
        </pc:sldMkLst>
      </pc:sldChg>
      <pc:sldChg chg="del">
        <pc:chgData name="Jacintha Westerink" userId="8afea143-2072-4321-832c-d695a2a40b89" providerId="ADAL" clId="{79E548BC-600C-4984-AC42-E64CAE3614AB}" dt="2021-11-13T22:12:51.577" v="22" actId="47"/>
        <pc:sldMkLst>
          <pc:docMk/>
          <pc:sldMk cId="2375330874" sldId="278"/>
        </pc:sldMkLst>
      </pc:sldChg>
      <pc:sldChg chg="del">
        <pc:chgData name="Jacintha Westerink" userId="8afea143-2072-4321-832c-d695a2a40b89" providerId="ADAL" clId="{79E548BC-600C-4984-AC42-E64CAE3614AB}" dt="2021-11-13T22:12:51.801" v="23" actId="47"/>
        <pc:sldMkLst>
          <pc:docMk/>
          <pc:sldMk cId="208107795" sldId="279"/>
        </pc:sldMkLst>
      </pc:sldChg>
      <pc:sldChg chg="del">
        <pc:chgData name="Jacintha Westerink" userId="8afea143-2072-4321-832c-d695a2a40b89" providerId="ADAL" clId="{79E548BC-600C-4984-AC42-E64CAE3614AB}" dt="2021-11-13T22:12:52.017" v="24" actId="47"/>
        <pc:sldMkLst>
          <pc:docMk/>
          <pc:sldMk cId="173116179" sldId="280"/>
        </pc:sldMkLst>
      </pc:sldChg>
      <pc:sldChg chg="del">
        <pc:chgData name="Jacintha Westerink" userId="8afea143-2072-4321-832c-d695a2a40b89" providerId="ADAL" clId="{79E548BC-600C-4984-AC42-E64CAE3614AB}" dt="2021-11-13T22:12:52.233" v="25" actId="47"/>
        <pc:sldMkLst>
          <pc:docMk/>
          <pc:sldMk cId="3262481895" sldId="281"/>
        </pc:sldMkLst>
      </pc:sldChg>
      <pc:sldChg chg="del">
        <pc:chgData name="Jacintha Westerink" userId="8afea143-2072-4321-832c-d695a2a40b89" providerId="ADAL" clId="{79E548BC-600C-4984-AC42-E64CAE3614AB}" dt="2021-11-13T22:12:52.473" v="26" actId="47"/>
        <pc:sldMkLst>
          <pc:docMk/>
          <pc:sldMk cId="990521841" sldId="282"/>
        </pc:sldMkLst>
      </pc:sldChg>
      <pc:sldChg chg="del">
        <pc:chgData name="Jacintha Westerink" userId="8afea143-2072-4321-832c-d695a2a40b89" providerId="ADAL" clId="{79E548BC-600C-4984-AC42-E64CAE3614AB}" dt="2021-11-13T22:12:52.675" v="27" actId="47"/>
        <pc:sldMkLst>
          <pc:docMk/>
          <pc:sldMk cId="1079206603" sldId="283"/>
        </pc:sldMkLst>
      </pc:sldChg>
      <pc:sldChg chg="del">
        <pc:chgData name="Jacintha Westerink" userId="8afea143-2072-4321-832c-d695a2a40b89" providerId="ADAL" clId="{79E548BC-600C-4984-AC42-E64CAE3614AB}" dt="2021-11-13T22:12:52.898" v="28" actId="47"/>
        <pc:sldMkLst>
          <pc:docMk/>
          <pc:sldMk cId="2279989627" sldId="284"/>
        </pc:sldMkLst>
      </pc:sldChg>
      <pc:sldChg chg="del">
        <pc:chgData name="Jacintha Westerink" userId="8afea143-2072-4321-832c-d695a2a40b89" providerId="ADAL" clId="{79E548BC-600C-4984-AC42-E64CAE3614AB}" dt="2021-11-13T22:12:53.751" v="29" actId="47"/>
        <pc:sldMkLst>
          <pc:docMk/>
          <pc:sldMk cId="1236298280" sldId="285"/>
        </pc:sldMkLst>
      </pc:sldChg>
      <pc:sldChg chg="del">
        <pc:chgData name="Jacintha Westerink" userId="8afea143-2072-4321-832c-d695a2a40b89" providerId="ADAL" clId="{79E548BC-600C-4984-AC42-E64CAE3614AB}" dt="2021-11-13T22:12:53.999" v="30" actId="47"/>
        <pc:sldMkLst>
          <pc:docMk/>
          <pc:sldMk cId="3299998541" sldId="286"/>
        </pc:sldMkLst>
      </pc:sldChg>
      <pc:sldChg chg="del">
        <pc:chgData name="Jacintha Westerink" userId="8afea143-2072-4321-832c-d695a2a40b89" providerId="ADAL" clId="{79E548BC-600C-4984-AC42-E64CAE3614AB}" dt="2021-11-13T22:12:54.256" v="31" actId="47"/>
        <pc:sldMkLst>
          <pc:docMk/>
          <pc:sldMk cId="2172860037" sldId="287"/>
        </pc:sldMkLst>
      </pc:sldChg>
      <pc:sldChg chg="del">
        <pc:chgData name="Jacintha Westerink" userId="8afea143-2072-4321-832c-d695a2a40b89" providerId="ADAL" clId="{79E548BC-600C-4984-AC42-E64CAE3614AB}" dt="2021-11-13T22:12:57.118" v="32" actId="47"/>
        <pc:sldMkLst>
          <pc:docMk/>
          <pc:sldMk cId="1182954500" sldId="288"/>
        </pc:sldMkLst>
      </pc:sldChg>
      <pc:sldChg chg="modSp">
        <pc:chgData name="Jacintha Westerink" userId="8afea143-2072-4321-832c-d695a2a40b89" providerId="ADAL" clId="{79E548BC-600C-4984-AC42-E64CAE3614AB}" dt="2021-11-13T22:13:42.188" v="64" actId="14100"/>
        <pc:sldMkLst>
          <pc:docMk/>
          <pc:sldMk cId="2993336629" sldId="298"/>
        </pc:sldMkLst>
        <pc:picChg chg="mod">
          <ac:chgData name="Jacintha Westerink" userId="8afea143-2072-4321-832c-d695a2a40b89" providerId="ADAL" clId="{79E548BC-600C-4984-AC42-E64CAE3614AB}" dt="2021-11-13T22:13:42.188" v="64" actId="14100"/>
          <ac:picMkLst>
            <pc:docMk/>
            <pc:sldMk cId="2993336629" sldId="298"/>
            <ac:picMk id="8194" creationId="{00000000-0000-0000-0000-000000000000}"/>
          </ac:picMkLst>
        </pc:picChg>
        <pc:picChg chg="mod">
          <ac:chgData name="Jacintha Westerink" userId="8afea143-2072-4321-832c-d695a2a40b89" providerId="ADAL" clId="{79E548BC-600C-4984-AC42-E64CAE3614AB}" dt="2021-11-13T22:13:37.187" v="62" actId="14100"/>
          <ac:picMkLst>
            <pc:docMk/>
            <pc:sldMk cId="2993336629" sldId="298"/>
            <ac:picMk id="8196" creationId="{00000000-0000-0000-0000-000000000000}"/>
          </ac:picMkLst>
        </pc:picChg>
      </pc:sldChg>
      <pc:sldChg chg="modSp add del">
        <pc:chgData name="Jacintha Westerink" userId="8afea143-2072-4321-832c-d695a2a40b89" providerId="ADAL" clId="{79E548BC-600C-4984-AC42-E64CAE3614AB}" dt="2021-11-13T22:13:28.604" v="60" actId="14100"/>
        <pc:sldMkLst>
          <pc:docMk/>
          <pc:sldMk cId="2752002907" sldId="299"/>
        </pc:sldMkLst>
        <pc:picChg chg="mod">
          <ac:chgData name="Jacintha Westerink" userId="8afea143-2072-4321-832c-d695a2a40b89" providerId="ADAL" clId="{79E548BC-600C-4984-AC42-E64CAE3614AB}" dt="2021-11-13T22:13:28.604" v="60" actId="14100"/>
          <ac:picMkLst>
            <pc:docMk/>
            <pc:sldMk cId="2752002907" sldId="299"/>
            <ac:picMk id="11266" creationId="{00000000-0000-0000-0000-000000000000}"/>
          </ac:picMkLst>
        </pc:picChg>
      </pc:sldChg>
      <pc:sldChg chg="del">
        <pc:chgData name="Jacintha Westerink" userId="8afea143-2072-4321-832c-d695a2a40b89" providerId="ADAL" clId="{79E548BC-600C-4984-AC42-E64CAE3614AB}" dt="2021-11-13T22:13:07.621" v="33" actId="47"/>
        <pc:sldMkLst>
          <pc:docMk/>
          <pc:sldMk cId="1126948963" sldId="300"/>
        </pc:sldMkLst>
      </pc:sldChg>
      <pc:sldChg chg="del">
        <pc:chgData name="Jacintha Westerink" userId="8afea143-2072-4321-832c-d695a2a40b89" providerId="ADAL" clId="{79E548BC-600C-4984-AC42-E64CAE3614AB}" dt="2021-11-13T22:13:08.212" v="34" actId="47"/>
        <pc:sldMkLst>
          <pc:docMk/>
          <pc:sldMk cId="2370331031" sldId="301"/>
        </pc:sldMkLst>
      </pc:sldChg>
      <pc:sldChg chg="del">
        <pc:chgData name="Jacintha Westerink" userId="8afea143-2072-4321-832c-d695a2a40b89" providerId="ADAL" clId="{79E548BC-600C-4984-AC42-E64CAE3614AB}" dt="2021-11-13T22:13:08.498" v="35" actId="47"/>
        <pc:sldMkLst>
          <pc:docMk/>
          <pc:sldMk cId="626413536" sldId="302"/>
        </pc:sldMkLst>
      </pc:sldChg>
      <pc:sldChg chg="del">
        <pc:chgData name="Jacintha Westerink" userId="8afea143-2072-4321-832c-d695a2a40b89" providerId="ADAL" clId="{79E548BC-600C-4984-AC42-E64CAE3614AB}" dt="2021-11-13T22:13:08.728" v="36" actId="47"/>
        <pc:sldMkLst>
          <pc:docMk/>
          <pc:sldMk cId="3828361172" sldId="303"/>
        </pc:sldMkLst>
      </pc:sldChg>
      <pc:sldChg chg="del">
        <pc:chgData name="Jacintha Westerink" userId="8afea143-2072-4321-832c-d695a2a40b89" providerId="ADAL" clId="{79E548BC-600C-4984-AC42-E64CAE3614AB}" dt="2021-11-13T22:13:08.943" v="37" actId="47"/>
        <pc:sldMkLst>
          <pc:docMk/>
          <pc:sldMk cId="2042641624" sldId="304"/>
        </pc:sldMkLst>
      </pc:sldChg>
      <pc:sldChg chg="del">
        <pc:chgData name="Jacintha Westerink" userId="8afea143-2072-4321-832c-d695a2a40b89" providerId="ADAL" clId="{79E548BC-600C-4984-AC42-E64CAE3614AB}" dt="2021-11-13T22:13:09.175" v="38" actId="47"/>
        <pc:sldMkLst>
          <pc:docMk/>
          <pc:sldMk cId="1586048963" sldId="305"/>
        </pc:sldMkLst>
      </pc:sldChg>
      <pc:sldChg chg="del">
        <pc:chgData name="Jacintha Westerink" userId="8afea143-2072-4321-832c-d695a2a40b89" providerId="ADAL" clId="{79E548BC-600C-4984-AC42-E64CAE3614AB}" dt="2021-11-13T22:13:09.413" v="39" actId="47"/>
        <pc:sldMkLst>
          <pc:docMk/>
          <pc:sldMk cId="3338215797" sldId="306"/>
        </pc:sldMkLst>
      </pc:sldChg>
      <pc:sldChg chg="del">
        <pc:chgData name="Jacintha Westerink" userId="8afea143-2072-4321-832c-d695a2a40b89" providerId="ADAL" clId="{79E548BC-600C-4984-AC42-E64CAE3614AB}" dt="2021-11-13T22:13:09.660" v="40" actId="47"/>
        <pc:sldMkLst>
          <pc:docMk/>
          <pc:sldMk cId="3430126739" sldId="307"/>
        </pc:sldMkLst>
      </pc:sldChg>
      <pc:sldChg chg="del">
        <pc:chgData name="Jacintha Westerink" userId="8afea143-2072-4321-832c-d695a2a40b89" providerId="ADAL" clId="{79E548BC-600C-4984-AC42-E64CAE3614AB}" dt="2021-11-13T22:13:09.899" v="41" actId="47"/>
        <pc:sldMkLst>
          <pc:docMk/>
          <pc:sldMk cId="1182275098" sldId="308"/>
        </pc:sldMkLst>
      </pc:sldChg>
      <pc:sldChg chg="del">
        <pc:chgData name="Jacintha Westerink" userId="8afea143-2072-4321-832c-d695a2a40b89" providerId="ADAL" clId="{79E548BC-600C-4984-AC42-E64CAE3614AB}" dt="2021-11-13T22:13:10.130" v="42" actId="47"/>
        <pc:sldMkLst>
          <pc:docMk/>
          <pc:sldMk cId="850863904" sldId="309"/>
        </pc:sldMkLst>
      </pc:sldChg>
      <pc:sldChg chg="del">
        <pc:chgData name="Jacintha Westerink" userId="8afea143-2072-4321-832c-d695a2a40b89" providerId="ADAL" clId="{79E548BC-600C-4984-AC42-E64CAE3614AB}" dt="2021-11-13T22:13:10.600" v="43" actId="47"/>
        <pc:sldMkLst>
          <pc:docMk/>
          <pc:sldMk cId="3573087633" sldId="310"/>
        </pc:sldMkLst>
      </pc:sldChg>
      <pc:sldChg chg="del">
        <pc:chgData name="Jacintha Westerink" userId="8afea143-2072-4321-832c-d695a2a40b89" providerId="ADAL" clId="{79E548BC-600C-4984-AC42-E64CAE3614AB}" dt="2021-11-13T22:13:10.631" v="44" actId="47"/>
        <pc:sldMkLst>
          <pc:docMk/>
          <pc:sldMk cId="3673975505" sldId="311"/>
        </pc:sldMkLst>
      </pc:sldChg>
      <pc:sldChg chg="del">
        <pc:chgData name="Jacintha Westerink" userId="8afea143-2072-4321-832c-d695a2a40b89" providerId="ADAL" clId="{79E548BC-600C-4984-AC42-E64CAE3614AB}" dt="2021-11-13T22:13:10.984" v="45" actId="47"/>
        <pc:sldMkLst>
          <pc:docMk/>
          <pc:sldMk cId="1250503123" sldId="312"/>
        </pc:sldMkLst>
      </pc:sldChg>
      <pc:sldChg chg="del">
        <pc:chgData name="Jacintha Westerink" userId="8afea143-2072-4321-832c-d695a2a40b89" providerId="ADAL" clId="{79E548BC-600C-4984-AC42-E64CAE3614AB}" dt="2021-11-13T22:13:11.231" v="46" actId="47"/>
        <pc:sldMkLst>
          <pc:docMk/>
          <pc:sldMk cId="3114009870" sldId="313"/>
        </pc:sldMkLst>
      </pc:sldChg>
      <pc:sldChg chg="del">
        <pc:chgData name="Jacintha Westerink" userId="8afea143-2072-4321-832c-d695a2a40b89" providerId="ADAL" clId="{79E548BC-600C-4984-AC42-E64CAE3614AB}" dt="2021-11-13T22:13:11.470" v="47" actId="47"/>
        <pc:sldMkLst>
          <pc:docMk/>
          <pc:sldMk cId="2701618405" sldId="314"/>
        </pc:sldMkLst>
      </pc:sldChg>
      <pc:sldChg chg="del">
        <pc:chgData name="Jacintha Westerink" userId="8afea143-2072-4321-832c-d695a2a40b89" providerId="ADAL" clId="{79E548BC-600C-4984-AC42-E64CAE3614AB}" dt="2021-11-13T22:13:11.917" v="48" actId="47"/>
        <pc:sldMkLst>
          <pc:docMk/>
          <pc:sldMk cId="4242423886" sldId="315"/>
        </pc:sldMkLst>
      </pc:sldChg>
      <pc:sldChg chg="del">
        <pc:chgData name="Jacintha Westerink" userId="8afea143-2072-4321-832c-d695a2a40b89" providerId="ADAL" clId="{79E548BC-600C-4984-AC42-E64CAE3614AB}" dt="2021-11-13T22:13:12.161" v="49" actId="47"/>
        <pc:sldMkLst>
          <pc:docMk/>
          <pc:sldMk cId="4097537006" sldId="316"/>
        </pc:sldMkLst>
      </pc:sldChg>
      <pc:sldChg chg="del">
        <pc:chgData name="Jacintha Westerink" userId="8afea143-2072-4321-832c-d695a2a40b89" providerId="ADAL" clId="{79E548BC-600C-4984-AC42-E64CAE3614AB}" dt="2021-11-13T22:13:12.762" v="50" actId="47"/>
        <pc:sldMkLst>
          <pc:docMk/>
          <pc:sldMk cId="3424420215" sldId="317"/>
        </pc:sldMkLst>
      </pc:sldChg>
      <pc:sldChg chg="del">
        <pc:chgData name="Jacintha Westerink" userId="8afea143-2072-4321-832c-d695a2a40b89" providerId="ADAL" clId="{79E548BC-600C-4984-AC42-E64CAE3614AB}" dt="2021-11-13T22:13:13.194" v="51" actId="47"/>
        <pc:sldMkLst>
          <pc:docMk/>
          <pc:sldMk cId="1864858805" sldId="318"/>
        </pc:sldMkLst>
      </pc:sldChg>
      <pc:sldChg chg="del">
        <pc:chgData name="Jacintha Westerink" userId="8afea143-2072-4321-832c-d695a2a40b89" providerId="ADAL" clId="{79E548BC-600C-4984-AC42-E64CAE3614AB}" dt="2021-11-13T22:13:13.931" v="52" actId="47"/>
        <pc:sldMkLst>
          <pc:docMk/>
          <pc:sldMk cId="1487726041" sldId="319"/>
        </pc:sldMkLst>
      </pc:sldChg>
      <pc:sldChg chg="del">
        <pc:chgData name="Jacintha Westerink" userId="8afea143-2072-4321-832c-d695a2a40b89" providerId="ADAL" clId="{79E548BC-600C-4984-AC42-E64CAE3614AB}" dt="2021-11-13T22:13:14.152" v="53" actId="47"/>
        <pc:sldMkLst>
          <pc:docMk/>
          <pc:sldMk cId="3798062332" sldId="320"/>
        </pc:sldMkLst>
      </pc:sldChg>
      <pc:sldChg chg="add del">
        <pc:chgData name="Jacintha Westerink" userId="8afea143-2072-4321-832c-d695a2a40b89" providerId="ADAL" clId="{79E548BC-600C-4984-AC42-E64CAE3614AB}" dt="2021-11-13T22:13:22.718" v="58" actId="47"/>
        <pc:sldMkLst>
          <pc:docMk/>
          <pc:sldMk cId="1541363771" sldId="321"/>
        </pc:sldMkLst>
      </pc:sldChg>
      <pc:sldMasterChg chg="del delSldLayout">
        <pc:chgData name="Jacintha Westerink" userId="8afea143-2072-4321-832c-d695a2a40b89" providerId="ADAL" clId="{79E548BC-600C-4984-AC42-E64CAE3614AB}" dt="2021-11-13T22:12:47.274" v="12" actId="47"/>
        <pc:sldMasterMkLst>
          <pc:docMk/>
          <pc:sldMasterMk cId="1824259415" sldId="2147483648"/>
        </pc:sldMasterMkLst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3938414477" sldId="2147483649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491776430" sldId="2147483650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2294790576" sldId="2147483651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3048364101" sldId="2147483652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845940019" sldId="2147483653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3331484318" sldId="2147483654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2690575668" sldId="2147483655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3234170136" sldId="2147483656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2712789830" sldId="2147483657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424214392" sldId="2147483658"/>
          </pc:sldLayoutMkLst>
        </pc:sldLayoutChg>
        <pc:sldLayoutChg chg="del">
          <pc:chgData name="Jacintha Westerink" userId="8afea143-2072-4321-832c-d695a2a40b89" providerId="ADAL" clId="{79E548BC-600C-4984-AC42-E64CAE3614AB}" dt="2021-11-13T22:12:47.274" v="12" actId="47"/>
          <pc:sldLayoutMkLst>
            <pc:docMk/>
            <pc:sldMasterMk cId="1824259415" sldId="2147483648"/>
            <pc:sldLayoutMk cId="3328680075" sldId="2147483659"/>
          </pc:sldLayoutMkLst>
        </pc:sldLayoutChg>
      </pc:sldMasterChg>
      <pc:sldMasterChg chg="del delSldLayout">
        <pc:chgData name="Jacintha Westerink" userId="8afea143-2072-4321-832c-d695a2a40b89" providerId="ADAL" clId="{79E548BC-600C-4984-AC42-E64CAE3614AB}" dt="2021-11-13T22:12:51.092" v="20" actId="47"/>
        <pc:sldMasterMkLst>
          <pc:docMk/>
          <pc:sldMasterMk cId="2997404762" sldId="2147483660"/>
        </pc:sldMasterMkLst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529001735" sldId="2147483661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002476998" sldId="2147483662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107207212" sldId="2147483663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2195254695" sldId="2147483664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2738815727" sldId="2147483665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872102814" sldId="2147483666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3926055134" sldId="2147483667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729798668" sldId="2147483668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664460887" sldId="2147483669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3462715174" sldId="2147483670"/>
          </pc:sldLayoutMkLst>
        </pc:sldLayoutChg>
        <pc:sldLayoutChg chg="del">
          <pc:chgData name="Jacintha Westerink" userId="8afea143-2072-4321-832c-d695a2a40b89" providerId="ADAL" clId="{79E548BC-600C-4984-AC42-E64CAE3614AB}" dt="2021-11-13T22:12:51.092" v="20" actId="47"/>
          <pc:sldLayoutMkLst>
            <pc:docMk/>
            <pc:sldMasterMk cId="2997404762" sldId="2147483660"/>
            <pc:sldLayoutMk cId="1018204219" sldId="2147483671"/>
          </pc:sldLayoutMkLst>
        </pc:sldLayoutChg>
      </pc:sldMasterChg>
      <pc:sldMasterChg chg="del delSldLayout">
        <pc:chgData name="Jacintha Westerink" userId="8afea143-2072-4321-832c-d695a2a40b89" providerId="ADAL" clId="{79E548BC-600C-4984-AC42-E64CAE3614AB}" dt="2021-11-13T22:12:57.118" v="32" actId="47"/>
        <pc:sldMasterMkLst>
          <pc:docMk/>
          <pc:sldMasterMk cId="3834298214" sldId="2147483672"/>
        </pc:sldMasterMkLst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1017761331" sldId="2147483673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2515937611" sldId="2147483674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365027555" sldId="2147483675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2556208266" sldId="2147483676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357732692" sldId="2147483677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4191596534" sldId="2147483678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461889765" sldId="2147483679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1475967023" sldId="2147483680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3633612246" sldId="2147483681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3259976874" sldId="2147483682"/>
          </pc:sldLayoutMkLst>
        </pc:sldLayoutChg>
        <pc:sldLayoutChg chg="del">
          <pc:chgData name="Jacintha Westerink" userId="8afea143-2072-4321-832c-d695a2a40b89" providerId="ADAL" clId="{79E548BC-600C-4984-AC42-E64CAE3614AB}" dt="2021-11-13T22:12:57.118" v="32" actId="47"/>
          <pc:sldLayoutMkLst>
            <pc:docMk/>
            <pc:sldMasterMk cId="3834298214" sldId="2147483672"/>
            <pc:sldLayoutMk cId="3162287467" sldId="2147483683"/>
          </pc:sldLayoutMkLst>
        </pc:sldLayoutChg>
      </pc:sldMasterChg>
      <pc:sldMasterChg chg="add del addSldLayout delSldLayout">
        <pc:chgData name="Jacintha Westerink" userId="8afea143-2072-4321-832c-d695a2a40b89" providerId="ADAL" clId="{79E548BC-600C-4984-AC42-E64CAE3614AB}" dt="2021-11-13T22:13:22.718" v="58" actId="47"/>
        <pc:sldMasterMkLst>
          <pc:docMk/>
          <pc:sldMasterMk cId="1134806759" sldId="2147483696"/>
        </pc:sldMasterMkLst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886867797" sldId="2147483697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854538833" sldId="2147483698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4124555804" sldId="2147483699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3174501154" sldId="2147483700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2690159155" sldId="2147483701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3741030004" sldId="2147483702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314458480" sldId="2147483703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778736699" sldId="2147483704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4113313624" sldId="2147483705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829816092" sldId="2147483706"/>
          </pc:sldLayoutMkLst>
        </pc:sldLayoutChg>
        <pc:sldLayoutChg chg="add del">
          <pc:chgData name="Jacintha Westerink" userId="8afea143-2072-4321-832c-d695a2a40b89" providerId="ADAL" clId="{79E548BC-600C-4984-AC42-E64CAE3614AB}" dt="2021-11-13T22:13:22.718" v="58" actId="47"/>
          <pc:sldLayoutMkLst>
            <pc:docMk/>
            <pc:sldMasterMk cId="1134806759" sldId="2147483696"/>
            <pc:sldLayoutMk cId="163017476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88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8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38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1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4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8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1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75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54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94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9011-E770-42E7-947A-35E81B0761D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9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11911" y="929114"/>
            <a:ext cx="3211184" cy="672164"/>
          </a:xfrm>
        </p:spPr>
        <p:txBody>
          <a:bodyPr>
            <a:normAutofit fontScale="90000"/>
          </a:bodyPr>
          <a:lstStyle/>
          <a:p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66171" y="1803650"/>
            <a:ext cx="8018253" cy="3865331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2400" u="sng" dirty="0"/>
              <a:t>Kunstmatig steenachtig materiaal </a:t>
            </a:r>
            <a:endParaRPr lang="nl-NL" dirty="0"/>
          </a:p>
          <a:p>
            <a:pPr algn="l"/>
            <a:r>
              <a:rPr lang="nl-NL" dirty="0"/>
              <a:t>		(bouwmateriaal)</a:t>
            </a:r>
          </a:p>
          <a:p>
            <a:pPr algn="l"/>
            <a:endParaRPr lang="nl-NL" sz="750" dirty="0"/>
          </a:p>
          <a:p>
            <a:pPr marL="257175" indent="-257175" algn="l">
              <a:buFontTx/>
              <a:buChar char="-"/>
            </a:pPr>
            <a:r>
              <a:rPr lang="nl-NL" dirty="0"/>
              <a:t>Water (te veel water verzwakt het beton)</a:t>
            </a:r>
          </a:p>
          <a:p>
            <a:pPr marL="257175" indent="-257175" algn="l">
              <a:buFontTx/>
              <a:buChar char="-"/>
            </a:pPr>
            <a:r>
              <a:rPr lang="nl-NL" dirty="0"/>
              <a:t>Bindmiddel, cement </a:t>
            </a:r>
            <a:r>
              <a:rPr lang="nl-NL" sz="1350" dirty="0"/>
              <a:t>(verhardt als er water aan toegevoegd wordt)</a:t>
            </a:r>
          </a:p>
          <a:p>
            <a:pPr marL="257175" indent="-257175" algn="l">
              <a:buFontTx/>
              <a:buChar char="-"/>
            </a:pPr>
            <a:r>
              <a:rPr lang="nl-NL" dirty="0"/>
              <a:t>Granulaten (zand, grind)</a:t>
            </a:r>
          </a:p>
          <a:p>
            <a:pPr marL="257175" indent="-257175" algn="l">
              <a:buFontTx/>
              <a:buChar char="-"/>
            </a:pPr>
            <a:r>
              <a:rPr lang="nl-NL" dirty="0" err="1"/>
              <a:t>Één</a:t>
            </a:r>
            <a:r>
              <a:rPr lang="nl-NL" dirty="0"/>
              <a:t> of meer toeslagmaterialen: </a:t>
            </a:r>
          </a:p>
          <a:p>
            <a:pPr algn="l"/>
            <a:r>
              <a:rPr lang="nl-NL" dirty="0"/>
              <a:t>	- steenslag en vulstof </a:t>
            </a:r>
            <a:r>
              <a:rPr lang="nl-NL" sz="1350" dirty="0"/>
              <a:t>(voor stevigheid) </a:t>
            </a:r>
          </a:p>
          <a:p>
            <a:pPr algn="l"/>
            <a:r>
              <a:rPr lang="nl-NL" dirty="0"/>
              <a:t>	- luchtbelvormer </a:t>
            </a:r>
            <a:r>
              <a:rPr lang="nl-NL" sz="1425" dirty="0"/>
              <a:t>(kan het beter tegen vorst)</a:t>
            </a:r>
          </a:p>
          <a:p>
            <a:pPr algn="l"/>
            <a:r>
              <a:rPr lang="nl-NL" dirty="0"/>
              <a:t>	- kleurpigmenten </a:t>
            </a:r>
          </a:p>
          <a:p>
            <a:pPr algn="l"/>
            <a:endParaRPr lang="nl-NL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8" name="Picture 10" descr="Afbeeldingsresultaat voor gieter met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1" y="857250"/>
            <a:ext cx="2725722" cy="18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a/a9/Kalabrien_Ricadi_Sandwellen_2129.jpg/1280px-Kalabrien_Ricadi_Sandwellen_2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1" y="3736316"/>
            <a:ext cx="2835934" cy="20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hoop gr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04" y="4169794"/>
            <a:ext cx="1984097" cy="18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zak c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78" y="2598854"/>
            <a:ext cx="1643557" cy="9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c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73" y="2051491"/>
            <a:ext cx="2141507" cy="14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beeldingsresultaat voor gekleurd be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59675"/>
            <a:ext cx="4401894" cy="8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beeldingsresultaat voor beton als decor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4889"/>
            <a:ext cx="4932039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beton als deco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5"/>
            <a:ext cx="6609334" cy="38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3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betonnen bloem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192688" cy="60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2297" y="1644187"/>
            <a:ext cx="4166558" cy="34443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l-NL" sz="1800" u="sng" dirty="0">
                <a:solidFill>
                  <a:prstClr val="black"/>
                </a:solidFill>
                <a:latin typeface="Calibri" panose="020F0502020204030204"/>
              </a:rPr>
              <a:t>Eigenschappen van beton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na uitharden lost het niet meer op in water</a:t>
            </a:r>
          </a:p>
          <a:p>
            <a:pPr marL="171450" indent="-171450" defTabSz="6858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relatief zwaar (van gewicht)</a:t>
            </a:r>
          </a:p>
          <a:p>
            <a:pPr marL="171450" indent="-171450" defTabSz="6858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broos (breekbaar)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Bij het werken met cement gebruik maken van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nl-NL" sz="1650" dirty="0">
                <a:solidFill>
                  <a:prstClr val="black"/>
                </a:solidFill>
                <a:latin typeface="Calibri" panose="020F0502020204030204"/>
              </a:rPr>
              <a:t>handschoenen (	i.v.m. reactie op de huid)		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nl-NL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218" name="Picture 2" descr="Afbeeldingsresultaat voor stoept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55" y="1547859"/>
            <a:ext cx="5022730" cy="39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743" y="1048964"/>
            <a:ext cx="3143282" cy="1891566"/>
          </a:xfrm>
        </p:spPr>
        <p:txBody>
          <a:bodyPr/>
          <a:lstStyle/>
          <a:p>
            <a:r>
              <a:rPr lang="nl-NL" u="sng" dirty="0"/>
              <a:t>Toepassingen van beton:</a:t>
            </a:r>
          </a:p>
          <a:p>
            <a:pPr marL="0" indent="0">
              <a:buNone/>
            </a:pPr>
            <a:endParaRPr lang="nl-NL" sz="6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 de bouw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 interieurs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Als decoratie </a:t>
            </a:r>
          </a:p>
        </p:txBody>
      </p:sp>
      <p:pic>
        <p:nvPicPr>
          <p:cNvPr id="4098" name="Picture 2" descr="Afbeeldingsresultaat voor beton beki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76" y="670789"/>
            <a:ext cx="3793371" cy="25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4796"/>
            <a:ext cx="2485796" cy="29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beton in interi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11" y="3667857"/>
            <a:ext cx="1751957" cy="23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beton in interi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29" y="3959119"/>
            <a:ext cx="2722174" cy="20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beton stort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55" y="1773572"/>
            <a:ext cx="2841427" cy="18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0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beton stor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3520654" cy="26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beton sto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49" y="857251"/>
            <a:ext cx="2939451" cy="29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beton beki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98" y="2744504"/>
            <a:ext cx="2652398" cy="19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21527" y="857251"/>
            <a:ext cx="4366045" cy="1692979"/>
          </a:xfrm>
        </p:spPr>
        <p:txBody>
          <a:bodyPr>
            <a:normAutofit/>
          </a:bodyPr>
          <a:lstStyle/>
          <a:p>
            <a:r>
              <a:rPr lang="nl-NL" sz="2400" u="sng" dirty="0"/>
              <a:t>Bouw:</a:t>
            </a:r>
            <a:br>
              <a:rPr lang="nl-NL" sz="2400" u="sng" dirty="0"/>
            </a:br>
            <a:br>
              <a:rPr lang="nl-NL" sz="2400" u="sng" dirty="0"/>
            </a:br>
            <a:r>
              <a:rPr lang="nl-NL" sz="2400" dirty="0"/>
              <a:t>- Bekisting:</a:t>
            </a:r>
          </a:p>
        </p:txBody>
      </p:sp>
      <p:pic>
        <p:nvPicPr>
          <p:cNvPr id="3086" name="Picture 14" descr="Afbeeldingsresultaat voor gekleurd be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69" y="3857625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eton stor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0776"/>
            <a:ext cx="2898476" cy="18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560078" y="2953320"/>
            <a:ext cx="1584026" cy="558785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Interieur:</a:t>
            </a:r>
          </a:p>
        </p:txBody>
      </p:sp>
      <p:pic>
        <p:nvPicPr>
          <p:cNvPr id="6146" name="Picture 2" descr="Afbeeldingsresultaat voor beton in interi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3144104" cy="20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46" y="3914775"/>
            <a:ext cx="258185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beton in interi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47" y="857250"/>
            <a:ext cx="2584151" cy="25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beton in interie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406"/>
            <a:ext cx="2658868" cy="26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Afbeeldingsresultaat voor beton in interieur"/>
          <p:cNvSpPr>
            <a:spLocks noChangeAspect="1" noChangeArrowheads="1"/>
          </p:cNvSpPr>
          <p:nvPr/>
        </p:nvSpPr>
        <p:spPr bwMode="auto">
          <a:xfrm>
            <a:off x="116682" y="-891778"/>
            <a:ext cx="5436394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nl-N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878" y="3770060"/>
            <a:ext cx="3312544" cy="2219405"/>
          </a:xfrm>
          <a:prstGeom prst="rect">
            <a:avLst/>
          </a:prstGeom>
        </p:spPr>
      </p:pic>
      <p:pic>
        <p:nvPicPr>
          <p:cNvPr id="6158" name="Picture 14" descr="Afbeeldingsresultaat voor beton in interie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52" y="536630"/>
            <a:ext cx="2489328" cy="33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6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Afbeeldingsresultaat voor beton als decor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54" y="3176543"/>
            <a:ext cx="2346795" cy="15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823" y="3575575"/>
            <a:ext cx="1571086" cy="468208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Decoratie: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Afbeeldingsresultaat voor beton in interi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060"/>
            <a:ext cx="1830732" cy="25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2" y="857251"/>
            <a:ext cx="17859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beton in interi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01" y="4572000"/>
            <a:ext cx="45005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fbeeldingsresultaat voor beton in interi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79" y="857250"/>
            <a:ext cx="2484183" cy="13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fbeeldingsresultaat voor beton in interie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66" y="178190"/>
            <a:ext cx="1606137" cy="21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fbeeldingsresultaat voor beton als decorat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83" y="2381184"/>
            <a:ext cx="2732417" cy="36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fbeeldingsresultaat voor beton ornament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04" y="2166433"/>
            <a:ext cx="1566112" cy="20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fbeeldingsresultaat voor beton ornament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15" y="4326529"/>
            <a:ext cx="1764416" cy="17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4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Afbeeldingsresultaat voor betonnen bloem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28" y="3409724"/>
            <a:ext cx="3657600" cy="25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ondergronden bloem be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7496"/>
            <a:ext cx="2303253" cy="23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233" y="904650"/>
            <a:ext cx="4159010" cy="837703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Ondergronden van beton</a:t>
            </a:r>
          </a:p>
        </p:txBody>
      </p:sp>
      <p:pic>
        <p:nvPicPr>
          <p:cNvPr id="10242" name="Picture 2" descr="Afbeeldingsresultaat voor ondergronden bloem be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306"/>
            <a:ext cx="3493474" cy="21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fbeeldingsresultaat voor betonnen bloem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7" y="4533627"/>
            <a:ext cx="2350294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fbeeldingsresultaat voor betonnen bloemp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98" y="3648524"/>
            <a:ext cx="2086963" cy="23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betonnen bloemp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32" y="973706"/>
            <a:ext cx="2648600" cy="35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Afbeeldingsresultaat voor betonnen bloemp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2797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2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betonnen bloem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4250666" cy="2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betonnen bloem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55" y="857251"/>
            <a:ext cx="4162245" cy="25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betonnen bloem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3535753"/>
            <a:ext cx="3319013" cy="24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betonnen bloem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57" y="3535753"/>
            <a:ext cx="4780144" cy="26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5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Afbeeldingsresultaat voor betonnen bloem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12" y="546699"/>
            <a:ext cx="2457843" cy="24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56572" y="3447331"/>
            <a:ext cx="1662741" cy="4464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Zelf maken:</a:t>
            </a:r>
          </a:p>
        </p:txBody>
      </p:sp>
      <p:pic>
        <p:nvPicPr>
          <p:cNvPr id="7170" name="Picture 2" descr="Afbeeldingsresultaat voor beton als deco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901283" cy="3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beton als decorat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6789"/>
            <a:ext cx="1552755" cy="20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beton als decorat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98" y="2830193"/>
            <a:ext cx="3592902" cy="31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fbeeldingsresultaat voor beton als decor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3" y="3916788"/>
            <a:ext cx="1953770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44030"/>
      </p:ext>
    </p:extLst>
  </p:cSld>
  <p:clrMapOvr>
    <a:masterClrMapping/>
  </p:clrMapOvr>
</p:sld>
</file>

<file path=ppt/theme/theme1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143</Words>
  <Application>Microsoft Office PowerPoint</Application>
  <PresentationFormat>Diavoorstelling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3_Kantoorthema</vt:lpstr>
      <vt:lpstr>Beton</vt:lpstr>
      <vt:lpstr>PowerPoint-presentatie</vt:lpstr>
      <vt:lpstr>PowerPoint-presentatie</vt:lpstr>
      <vt:lpstr>Bouw:  - Bekisting:</vt:lpstr>
      <vt:lpstr>PowerPoint-presentatie</vt:lpstr>
      <vt:lpstr>PowerPoint-presentatie</vt:lpstr>
      <vt:lpstr>Ondergronden van beton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Ondergronden: manden</dc:title>
  <dc:creator>Jacintha Westerink</dc:creator>
  <cp:lastModifiedBy>Jacintha Westerink</cp:lastModifiedBy>
  <cp:revision>26</cp:revision>
  <dcterms:created xsi:type="dcterms:W3CDTF">2015-02-08T13:41:48Z</dcterms:created>
  <dcterms:modified xsi:type="dcterms:W3CDTF">2021-11-13T22:13:49Z</dcterms:modified>
</cp:coreProperties>
</file>